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8" r:id="rId2"/>
  </p:sldMasterIdLst>
  <p:notesMasterIdLst>
    <p:notesMasterId r:id="rId40"/>
  </p:notesMasterIdLst>
  <p:sldIdLst>
    <p:sldId id="256" r:id="rId3"/>
    <p:sldId id="257" r:id="rId4"/>
    <p:sldId id="328" r:id="rId5"/>
    <p:sldId id="325" r:id="rId6"/>
    <p:sldId id="260" r:id="rId7"/>
    <p:sldId id="299" r:id="rId8"/>
    <p:sldId id="324" r:id="rId9"/>
    <p:sldId id="261" r:id="rId10"/>
    <p:sldId id="262" r:id="rId11"/>
    <p:sldId id="352" r:id="rId12"/>
    <p:sldId id="264" r:id="rId13"/>
    <p:sldId id="329" r:id="rId14"/>
    <p:sldId id="323" r:id="rId15"/>
    <p:sldId id="267" r:id="rId16"/>
    <p:sldId id="268" r:id="rId17"/>
    <p:sldId id="291" r:id="rId18"/>
    <p:sldId id="269" r:id="rId19"/>
    <p:sldId id="332" r:id="rId20"/>
    <p:sldId id="333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49" r:id="rId37"/>
    <p:sldId id="350" r:id="rId38"/>
    <p:sldId id="351" r:id="rId3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628E"/>
    <a:srgbClr val="C1F1F8"/>
    <a:srgbClr val="04A8A9"/>
    <a:srgbClr val="FFAF5B"/>
    <a:srgbClr val="074965"/>
    <a:srgbClr val="FBF8F8"/>
    <a:srgbClr val="052B3C"/>
    <a:srgbClr val="424241"/>
    <a:srgbClr val="EAE8AA"/>
    <a:srgbClr val="FF2F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/>
    <p:restoredTop sz="94178"/>
  </p:normalViewPr>
  <p:slideViewPr>
    <p:cSldViewPr snapToGrid="0" snapToObjects="1">
      <p:cViewPr varScale="1">
        <p:scale>
          <a:sx n="78" d="100"/>
          <a:sy n="78" d="100"/>
        </p:scale>
        <p:origin x="192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2" name="Shape 92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155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998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4259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705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9371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4893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610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772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7896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823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517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970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326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95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326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9776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77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5519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446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80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1850" y="4589462"/>
            <a:ext cx="10515600" cy="1500190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54FDB-3C23-E643-8508-174330989A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A8CA59-D49C-1A4D-9B29-8E99803BD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28E94-58C8-0143-9336-933EC3E1C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1167A-D18F-904A-9ADB-E4A76CA87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C984D-E73D-074B-82CC-B95C1529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2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DAEB3-EA54-D24B-95F8-E252EF751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D9431-8D51-5243-8EAB-DFC36B24E4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950CF-F751-244C-AC06-D43448F6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27D72B-467E-7848-8576-14D216286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027A94-0992-924E-9074-29E305AE9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74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48173-4F88-0045-8D8A-996CEA4AE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A55B8-0B44-3F43-AC98-E4CB89B948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32922-E9B4-EE48-BFE0-E6F5869C1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3D4D6-9194-784C-8B95-D8D459F9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43FD-12CB-7149-8CE9-C503253B2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63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CD513-5FCE-7B4A-922C-35FC84DA2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50965-88DC-C242-A63A-0D5EF4A8A0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C25A61-1E14-964B-AE2A-13EC8D1EC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5B082C-67F8-224E-BA30-F006BDC4C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88040B-38D1-5B44-A848-164960176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129CC6-E44F-7C4A-AB33-AD8A19227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1873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EF2D8-22CF-D942-8207-0CE174B436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78826-242E-3A47-852E-FA50D285D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E56F04-F7E8-F440-8501-F969833FB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83D607-61AA-CE4C-8D9B-69E8EF5123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831D06-9D60-D246-B968-570DE75819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E149A3-DA90-A643-A2D9-D7A976214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DEE40D-BECA-244D-B718-872E7AB84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4E1720-851C-B340-B952-F30A68EC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69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B52BC-A09D-4F45-B3B5-B38734521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0F8E4C-8323-5D4B-BA43-FC325D1C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221DEF-C6D9-1A42-95E0-9956F6C16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9884BC-B7D3-7843-A761-CD427F23C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7397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590739-68FD-E249-9D2D-07C2E92FB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A29C21-9657-314F-9EFF-41A148B1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C89B0E-E984-324F-94A7-375E4FFBD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232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EFA9F-2F91-0C46-AAF8-ED814A10D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65A70E-29C5-FB49-B796-FAE9BD6B2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CE463-179C-3E4E-8AE1-3C44D0F3BB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0B887-6DD6-624E-A67B-E3F42D76F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287CFD-D3AF-6749-B3ED-5BDC7C92A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CBFFD5-77D3-1445-860A-A241C3D3B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97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136C4-80D7-5E4B-B7FD-95F476E1A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9D600F-A6A5-A745-8705-2E32399608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4CDC1C-2266-1D49-84F1-BB8E5A2D0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284D2-C2E9-1F45-B97C-62DB6CB5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7B96B5-BEA4-1C40-AE65-1E18F69A5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8D4E50-E0CD-3443-997F-3B685B5C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123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64DB7-FAA2-B541-969D-94FA9AF30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BA56C0-C371-8F4B-B206-2427B0C3A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64051-8753-8B42-8677-04FAEBAC8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E81AA-1377-5A40-99E5-F8AFB2A20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FC89B-1FB2-3449-B81A-A187B4497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680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F1712A-7F59-F942-8476-410363EFD9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E22C74-743C-DB4F-89D6-91CF07C92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0D524-3671-A04D-A119-00441B879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DFD7C-7BA7-A745-8DE3-E7F93148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80BE7-F7C8-D341-8D64-2A6FA15E6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3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90" cy="823915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0">
              <a:buSzTx/>
              <a:buFontTx/>
              <a:buNone/>
              <a:defRPr sz="2400" b="1"/>
            </a:lvl2pPr>
            <a:lvl3pPr marL="0" indent="0">
              <a:buSzTx/>
              <a:buFontTx/>
              <a:buNone/>
              <a:defRPr sz="2400" b="1"/>
            </a:lvl3pPr>
            <a:lvl4pPr marL="0" indent="0">
              <a:buSzTx/>
              <a:buFontTx/>
              <a:buNone/>
              <a:defRPr sz="2400" b="1"/>
            </a:lvl4pPr>
            <a:lvl5pPr marL="0" indent="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172200" y="1681163"/>
            <a:ext cx="5183188" cy="823914"/>
          </a:xfrm>
          <a:prstGeom prst="rect">
            <a:avLst/>
          </a:prstGeom>
        </p:spPr>
        <p:txBody>
          <a:bodyPr anchor="b"/>
          <a:lstStyle/>
          <a:p>
            <a:endParaRPr/>
          </a:p>
        </p:txBody>
      </p:sp>
      <p:sp>
        <p:nvSpPr>
          <p:cNvPr id="3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5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65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5183187" y="987425"/>
            <a:ext cx="6172203" cy="4873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40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0">
              <a:buSzTx/>
              <a:buFontTx/>
              <a:buNone/>
              <a:defRPr sz="1600"/>
            </a:lvl2pPr>
            <a:lvl3pPr marL="0" indent="0">
              <a:buSzTx/>
              <a:buFontTx/>
              <a:buNone/>
              <a:defRPr sz="1600"/>
            </a:lvl3pPr>
            <a:lvl4pPr marL="0" indent="0">
              <a:buSzTx/>
              <a:buFontTx/>
              <a:buNone/>
              <a:defRPr sz="1600"/>
            </a:lvl4pPr>
            <a:lvl5pPr marL="0" indent="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le Text"/>
          <p:cNvSpPr txBox="1"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4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5181" y="6404294"/>
            <a:ext cx="258620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C56F7C4-98E1-2849-8B5D-DAD5B64F6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A72C1-EBC9-AE42-8FE1-9B167C4DB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5CF46-7D81-D646-A7D4-0ABBAAB9E2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18360-8F0D-FF46-967D-7B30006BBCA1}" type="datetimeFigureOut">
              <a:rPr lang="en-US" smtClean="0"/>
              <a:t>7/9/25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0BE0B9-10B5-A64B-8F01-8E99251D8D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9877DD-38D5-674C-AFA5-534DD14DC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22B2C-B900-1840-A200-ED999085A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893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E91985-CCED-F1F5-71A8-0D986E7F4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91794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95074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159254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5876850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ED5FC144-D417-343D-2B9E-78203B8D12F9}"/>
              </a:ext>
            </a:extLst>
          </p:cNvPr>
          <p:cNvSpPr txBox="1"/>
          <p:nvPr/>
        </p:nvSpPr>
        <p:spPr>
          <a:xfrm>
            <a:off x="1096089" y="3133093"/>
            <a:ext cx="11452388" cy="2862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“My Plans Are Good!”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“God Has A Wonderful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Plan For Me!”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“I Have A Plan!”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1FB7BD80-EF30-0FBD-37B7-C6975366BEE4}"/>
              </a:ext>
            </a:extLst>
          </p:cNvPr>
          <p:cNvSpPr txBox="1"/>
          <p:nvPr/>
        </p:nvSpPr>
        <p:spPr>
          <a:xfrm>
            <a:off x="483863" y="816426"/>
            <a:ext cx="1148436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1. </a:t>
            </a:r>
            <a:r>
              <a:rPr kumimoji="0" lang="en-US" sz="4500" b="0" i="0" u="none" strike="noStrike" kern="0" cap="none" spc="0" normalizeH="0" baseline="0" noProof="0" dirty="0" err="1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Whatchagaddaknow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today?</a:t>
            </a:r>
          </a:p>
        </p:txBody>
      </p:sp>
    </p:spTree>
    <p:extLst>
      <p:ext uri="{BB962C8B-B14F-4D97-AF65-F5344CB8AC3E}">
        <p14:creationId xmlns:p14="http://schemas.microsoft.com/office/powerpoint/2010/main" val="3789572677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1479224" y="3036587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1848863" y="3821413"/>
            <a:ext cx="1071277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“God Has A Wonderful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Plan For Me!”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D69B0AA7-D39A-21C5-2A95-B864062C762D}"/>
              </a:ext>
            </a:extLst>
          </p:cNvPr>
          <p:cNvSpPr txBox="1"/>
          <p:nvPr/>
        </p:nvSpPr>
        <p:spPr>
          <a:xfrm>
            <a:off x="483863" y="816426"/>
            <a:ext cx="1148436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1. </a:t>
            </a:r>
            <a:r>
              <a:rPr kumimoji="0" lang="en-US" sz="4500" b="0" i="0" u="none" strike="noStrike" kern="0" cap="none" spc="0" normalizeH="0" baseline="0" noProof="0" dirty="0" err="1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Whatchagaddaknow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,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today?</a:t>
            </a:r>
          </a:p>
        </p:txBody>
      </p:sp>
    </p:spTree>
    <p:extLst>
      <p:ext uri="{BB962C8B-B14F-4D97-AF65-F5344CB8AC3E}">
        <p14:creationId xmlns:p14="http://schemas.microsoft.com/office/powerpoint/2010/main" val="204178632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E99358C4-E07F-363C-3B2E-B3EBB277F7AD}"/>
              </a:ext>
            </a:extLst>
          </p:cNvPr>
          <p:cNvSpPr txBox="1"/>
          <p:nvPr/>
        </p:nvSpPr>
        <p:spPr>
          <a:xfrm>
            <a:off x="483863" y="816426"/>
            <a:ext cx="11484360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2. What person from the Bible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are we learning about in this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series?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0B2B97DF-61E9-CBAE-5756-4A659369C227}"/>
              </a:ext>
            </a:extLst>
          </p:cNvPr>
          <p:cNvSpPr txBox="1"/>
          <p:nvPr/>
        </p:nvSpPr>
        <p:spPr>
          <a:xfrm>
            <a:off x="4434421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Matthew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Moses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  <a:sym typeface="Arial Black"/>
            </a:endParaRP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Martha</a:t>
            </a:r>
          </a:p>
        </p:txBody>
      </p:sp>
    </p:spTree>
    <p:extLst>
      <p:ext uri="{BB962C8B-B14F-4D97-AF65-F5344CB8AC3E}">
        <p14:creationId xmlns:p14="http://schemas.microsoft.com/office/powerpoint/2010/main" val="4059181179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225366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507510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2. What person from the Bible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are we learning about in this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series?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994398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Moses</a:t>
            </a:r>
          </a:p>
        </p:txBody>
      </p:sp>
    </p:spTree>
    <p:extLst>
      <p:ext uri="{BB962C8B-B14F-4D97-AF65-F5344CB8AC3E}">
        <p14:creationId xmlns:p14="http://schemas.microsoft.com/office/powerpoint/2010/main" val="904942048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B5E3A54A-7A30-B6C0-FC87-F9A5C028A517}"/>
              </a:ext>
            </a:extLst>
          </p:cNvPr>
          <p:cNvSpPr txBox="1"/>
          <p:nvPr/>
        </p:nvSpPr>
        <p:spPr>
          <a:xfrm>
            <a:off x="483863" y="816426"/>
            <a:ext cx="11231887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3. What did Pharaoh order to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be done with the Hebrew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baby boys?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5C6570BF-00B0-FAEB-545E-4DFF918ACD29}"/>
              </a:ext>
            </a:extLst>
          </p:cNvPr>
          <p:cNvSpPr txBox="1"/>
          <p:nvPr/>
        </p:nvSpPr>
        <p:spPr>
          <a:xfrm>
            <a:off x="1968970" y="3604846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They Had To Be Killed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They Needed Hugs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They Had To Work</a:t>
            </a:r>
          </a:p>
        </p:txBody>
      </p:sp>
    </p:spTree>
    <p:extLst>
      <p:ext uri="{BB962C8B-B14F-4D97-AF65-F5344CB8AC3E}">
        <p14:creationId xmlns:p14="http://schemas.microsoft.com/office/powerpoint/2010/main" val="4047384827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1363624" y="3720811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276015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3. What did Pharaoh order to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be done with the Hebrew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baby boys?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2520446" y="4505637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They Had To Be Killed</a:t>
            </a:r>
          </a:p>
        </p:txBody>
      </p:sp>
    </p:spTree>
    <p:extLst>
      <p:ext uri="{BB962C8B-B14F-4D97-AF65-F5344CB8AC3E}">
        <p14:creationId xmlns:p14="http://schemas.microsoft.com/office/powerpoint/2010/main" val="304133416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2E02CD1A-E21E-B07B-0639-B40B2921DDDC}"/>
              </a:ext>
            </a:extLst>
          </p:cNvPr>
          <p:cNvSpPr txBox="1"/>
          <p:nvPr/>
        </p:nvSpPr>
        <p:spPr>
          <a:xfrm>
            <a:off x="483863" y="816426"/>
            <a:ext cx="11160450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4. What did Moses’ mom place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him in before she placed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him in the Nile River?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9171EBFE-2660-FD94-9CCC-DC5116B0CBE1}"/>
              </a:ext>
            </a:extLst>
          </p:cNvPr>
          <p:cNvSpPr txBox="1"/>
          <p:nvPr/>
        </p:nvSpPr>
        <p:spPr>
          <a:xfrm>
            <a:off x="3931887" y="3669324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A Blanket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A Burger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A Basket</a:t>
            </a:r>
          </a:p>
        </p:txBody>
      </p:sp>
    </p:spTree>
    <p:extLst>
      <p:ext uri="{BB962C8B-B14F-4D97-AF65-F5344CB8AC3E}">
        <p14:creationId xmlns:p14="http://schemas.microsoft.com/office/powerpoint/2010/main" val="1574449580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3775889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4. What did Moses’ mom place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him in before she placed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him in the Nile River?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544921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A Basket</a:t>
            </a:r>
          </a:p>
        </p:txBody>
      </p:sp>
    </p:spTree>
    <p:extLst>
      <p:ext uri="{BB962C8B-B14F-4D97-AF65-F5344CB8AC3E}">
        <p14:creationId xmlns:p14="http://schemas.microsoft.com/office/powerpoint/2010/main" val="25029996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B5E3A54A-7A30-B6C0-FC87-F9A5C028A517}"/>
              </a:ext>
            </a:extLst>
          </p:cNvPr>
          <p:cNvSpPr txBox="1"/>
          <p:nvPr/>
        </p:nvSpPr>
        <p:spPr>
          <a:xfrm>
            <a:off x="483863" y="816426"/>
            <a:ext cx="11231887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5. Who ended up finding Moses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</a:t>
            </a: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in the basket?</a:t>
            </a: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DB026B78-C07C-6397-EC69-F9F0CE3D7747}"/>
              </a:ext>
            </a:extLst>
          </p:cNvPr>
          <p:cNvSpPr txBox="1"/>
          <p:nvPr/>
        </p:nvSpPr>
        <p:spPr>
          <a:xfrm>
            <a:off x="2039186" y="3288323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Pharaoh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Pharaoh’s Daughter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Moses’ Sister</a:t>
            </a:r>
          </a:p>
        </p:txBody>
      </p:sp>
    </p:spTree>
    <p:extLst>
      <p:ext uri="{BB962C8B-B14F-4D97-AF65-F5344CB8AC3E}">
        <p14:creationId xmlns:p14="http://schemas.microsoft.com/office/powerpoint/2010/main" val="3398368106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1660793" y="3275333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5. Who ended up finding Moses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in the basket?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2747325" y="4060159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Pharaoh’s Daughter</a:t>
            </a:r>
          </a:p>
        </p:txBody>
      </p:sp>
    </p:spTree>
    <p:extLst>
      <p:ext uri="{BB962C8B-B14F-4D97-AF65-F5344CB8AC3E}">
        <p14:creationId xmlns:p14="http://schemas.microsoft.com/office/powerpoint/2010/main" val="82331922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EB2CB29B-A6BC-A104-24B8-79708B7945D0}"/>
              </a:ext>
            </a:extLst>
          </p:cNvPr>
          <p:cNvSpPr txBox="1"/>
          <p:nvPr/>
        </p:nvSpPr>
        <p:spPr>
          <a:xfrm>
            <a:off x="3594295" y="3871753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Her Dad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</a:endParaRP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Moses’ Mom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* Moses’ Sister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2FD335-B324-7A98-BC51-BD43A27EBCDD}"/>
              </a:ext>
            </a:extLst>
          </p:cNvPr>
          <p:cNvSpPr txBox="1"/>
          <p:nvPr/>
        </p:nvSpPr>
        <p:spPr>
          <a:xfrm>
            <a:off x="483862" y="816426"/>
            <a:ext cx="11565383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6. 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Who did Pharaoh’s daughter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choose to be Moses’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caregiver?</a:t>
            </a:r>
          </a:p>
        </p:txBody>
      </p:sp>
    </p:spTree>
    <p:extLst>
      <p:ext uri="{BB962C8B-B14F-4D97-AF65-F5344CB8AC3E}">
        <p14:creationId xmlns:p14="http://schemas.microsoft.com/office/powerpoint/2010/main" val="367022432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3260271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029303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  <a:sym typeface="Arial Black"/>
              </a:rPr>
              <a:t>Moses’ Mom</a:t>
            </a:r>
            <a:endParaRPr lang="en-US" sz="4500" dirty="0">
              <a:ln w="22225">
                <a:solidFill>
                  <a:schemeClr val="tx1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chemeClr val="tx1">
                    <a:alpha val="50000"/>
                  </a:schemeClr>
                </a:outerShdw>
              </a:effectLst>
              <a:latin typeface="Gill Sans Ultra Bold" panose="020B0A02020104020203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EB9F59-D224-263B-D486-8790C594B657}"/>
              </a:ext>
            </a:extLst>
          </p:cNvPr>
          <p:cNvSpPr txBox="1"/>
          <p:nvPr/>
        </p:nvSpPr>
        <p:spPr>
          <a:xfrm>
            <a:off x="483862" y="816426"/>
            <a:ext cx="11565383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6. 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Who did Pharaoh’s daughter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choose to be Moses’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caregiver?</a:t>
            </a:r>
          </a:p>
        </p:txBody>
      </p:sp>
    </p:spTree>
    <p:extLst>
      <p:ext uri="{BB962C8B-B14F-4D97-AF65-F5344CB8AC3E}">
        <p14:creationId xmlns:p14="http://schemas.microsoft.com/office/powerpoint/2010/main" val="159593619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9658BE0-23C8-8A5B-A676-E53CC4004A55}"/>
              </a:ext>
            </a:extLst>
          </p:cNvPr>
          <p:cNvSpPr txBox="1"/>
          <p:nvPr/>
        </p:nvSpPr>
        <p:spPr>
          <a:xfrm>
            <a:off x="483863" y="816426"/>
            <a:ext cx="11289037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7. 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Has A ________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For You.”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8E25197-1F4A-833A-F28A-4A30CE0B07EB}"/>
              </a:ext>
            </a:extLst>
          </p:cNvPr>
          <p:cNvSpPr txBox="1"/>
          <p:nvPr/>
        </p:nvSpPr>
        <p:spPr>
          <a:xfrm>
            <a:off x="4279386" y="3555231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Plan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Hope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Purpose</a:t>
            </a:r>
          </a:p>
        </p:txBody>
      </p:sp>
    </p:spTree>
    <p:extLst>
      <p:ext uri="{BB962C8B-B14F-4D97-AF65-F5344CB8AC3E}">
        <p14:creationId xmlns:p14="http://schemas.microsoft.com/office/powerpoint/2010/main" val="3188550112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396674" y="3871754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2169821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7. 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Has A ________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For You.”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5165706" y="4656580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2679176969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69658BE0-23C8-8A5B-A676-E53CC4004A55}"/>
              </a:ext>
            </a:extLst>
          </p:cNvPr>
          <p:cNvSpPr txBox="1"/>
          <p:nvPr/>
        </p:nvSpPr>
        <p:spPr>
          <a:xfrm>
            <a:off x="483863" y="816426"/>
            <a:ext cx="11289037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8. 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Is _________ You.”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78E25197-1F4A-833A-F28A-4A30CE0B07EB}"/>
              </a:ext>
            </a:extLst>
          </p:cNvPr>
          <p:cNvSpPr txBox="1"/>
          <p:nvPr/>
        </p:nvSpPr>
        <p:spPr>
          <a:xfrm>
            <a:off x="3780113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Holding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Helping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Protecting</a:t>
            </a:r>
          </a:p>
        </p:txBody>
      </p:sp>
    </p:spTree>
    <p:extLst>
      <p:ext uri="{BB962C8B-B14F-4D97-AF65-F5344CB8AC3E}">
        <p14:creationId xmlns:p14="http://schemas.microsoft.com/office/powerpoint/2010/main" val="1554469120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3254620" y="3429000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56926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8. </a:t>
            </a: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According to our lesson</a:t>
            </a:r>
          </a:p>
          <a:p>
            <a:pPr lvl="0"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	today, “God Is _________ You.”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347502" y="4213826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Protecting</a:t>
            </a:r>
          </a:p>
        </p:txBody>
      </p:sp>
    </p:spTree>
    <p:extLst>
      <p:ext uri="{BB962C8B-B14F-4D97-AF65-F5344CB8AC3E}">
        <p14:creationId xmlns:p14="http://schemas.microsoft.com/office/powerpoint/2010/main" val="79120666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">
            <a:extLst>
              <a:ext uri="{FF2B5EF4-FFF2-40B4-BE49-F238E27FC236}">
                <a16:creationId xmlns:a16="http://schemas.microsoft.com/office/drawing/2014/main" id="{35609218-1264-C6A7-55B0-DABA50A400A4}"/>
              </a:ext>
            </a:extLst>
          </p:cNvPr>
          <p:cNvSpPr txBox="1"/>
          <p:nvPr/>
        </p:nvSpPr>
        <p:spPr>
          <a:xfrm>
            <a:off x="4425595" y="3871753"/>
            <a:ext cx="66324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Placed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Wants</a:t>
            </a:r>
          </a:p>
          <a:p>
            <a:pPr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* Needs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8BFDFF-DFD7-33CC-6C24-0EE1888B1B88}"/>
              </a:ext>
            </a:extLst>
          </p:cNvPr>
          <p:cNvSpPr txBox="1"/>
          <p:nvPr/>
        </p:nvSpPr>
        <p:spPr>
          <a:xfrm>
            <a:off x="483863" y="816426"/>
            <a:ext cx="11229717" cy="2862318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9. According to our lesson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today, “God Is Placing You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Right Where He _________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You.”</a:t>
            </a:r>
          </a:p>
        </p:txBody>
      </p:sp>
    </p:spTree>
    <p:extLst>
      <p:ext uri="{BB962C8B-B14F-4D97-AF65-F5344CB8AC3E}">
        <p14:creationId xmlns:p14="http://schemas.microsoft.com/office/powerpoint/2010/main" val="315306896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4168664" y="4049056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2" y="816426"/>
            <a:ext cx="11274383" cy="2862318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9. According to our lesson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today, “God Is Placing You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Right Where He _________</a:t>
            </a:r>
          </a:p>
          <a:p>
            <a:pPr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latin typeface="Gill Sans Ultra Bold" panose="020B0A02020104020203" pitchFamily="34" charset="77"/>
              </a:rPr>
              <a:t>	You.”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4937696" y="4833882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chemeClr val="tx1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chemeClr val="tx1">
                      <a:alpha val="50000"/>
                    </a:scheme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Wants</a:t>
            </a:r>
            <a:endParaRPr kumimoji="0" lang="en-US" sz="4500" b="0" i="0" u="none" strike="noStrike" kern="0" cap="none" spc="0" normalizeH="0" baseline="0" noProof="0" dirty="0">
              <a:ln w="22225">
                <a:solidFill>
                  <a:srgbClr val="000000"/>
                </a:solidFill>
              </a:ln>
              <a:solidFill>
                <a:srgbClr val="FBF8F8"/>
              </a:solidFill>
              <a:effectLst>
                <a:outerShdw blurRad="50800" dist="762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 Ultra Bold" panose="020B0A02020104020203" pitchFamily="34" charset="77"/>
              <a:cs typeface="Arial Black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540833653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23FF6845-12AE-ADFB-9DF4-9966C43445EA}"/>
              </a:ext>
            </a:extLst>
          </p:cNvPr>
          <p:cNvSpPr txBox="1"/>
          <p:nvPr/>
        </p:nvSpPr>
        <p:spPr>
          <a:xfrm>
            <a:off x="483863" y="816426"/>
            <a:ext cx="11217600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10. Where was our Power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Verse found?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96EFAA8-32DA-E7C5-85D7-DDC547A7FFD8}"/>
              </a:ext>
            </a:extLst>
          </p:cNvPr>
          <p:cNvSpPr txBox="1"/>
          <p:nvPr/>
        </p:nvSpPr>
        <p:spPr>
          <a:xfrm>
            <a:off x="3098343" y="3429000"/>
            <a:ext cx="10712776" cy="2169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* Jeremiah 29:11</a:t>
            </a:r>
          </a:p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* Moses 1:19</a:t>
            </a:r>
          </a:p>
          <a:p>
            <a:pPr marR="0" lvl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* Jonah 2:1</a:t>
            </a:r>
          </a:p>
        </p:txBody>
      </p:sp>
    </p:spTree>
    <p:extLst>
      <p:ext uri="{BB962C8B-B14F-4D97-AF65-F5344CB8AC3E}">
        <p14:creationId xmlns:p14="http://schemas.microsoft.com/office/powerpoint/2010/main" val="3552276769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A25DAA03-4B94-9FF9-67A6-B55E09CD4256}"/>
              </a:ext>
            </a:extLst>
          </p:cNvPr>
          <p:cNvSpPr txBox="1"/>
          <p:nvPr/>
        </p:nvSpPr>
        <p:spPr>
          <a:xfrm>
            <a:off x="2344601" y="3538037"/>
            <a:ext cx="10712776" cy="784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ANSWER: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B368851-6FA7-0B3B-652D-FF4E1A2E6DB7}"/>
              </a:ext>
            </a:extLst>
          </p:cNvPr>
          <p:cNvSpPr txBox="1"/>
          <p:nvPr/>
        </p:nvSpPr>
        <p:spPr>
          <a:xfrm>
            <a:off x="483863" y="816426"/>
            <a:ext cx="11224274" cy="147732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10. Where was our Power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5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kumimoji="0" lang="en-US" sz="4500" b="0" i="0" u="none" strike="noStrike" kern="0" cap="none" spc="0" normalizeH="0" baseline="0" noProof="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50800" dist="762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 Ultra Bold" panose="020B0A02020104020203" pitchFamily="34" charset="77"/>
                <a:cs typeface="Arial Black"/>
                <a:sym typeface="Arial Black"/>
              </a:rPr>
              <a:t>	Verse found?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E3E1C4-92E4-25E7-3E0F-2224606E06A9}"/>
              </a:ext>
            </a:extLst>
          </p:cNvPr>
          <p:cNvSpPr/>
          <p:nvPr/>
        </p:nvSpPr>
        <p:spPr>
          <a:xfrm>
            <a:off x="3113633" y="4322863"/>
            <a:ext cx="875473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ct val="100000"/>
              <a:defRPr sz="4000">
                <a:solidFill>
                  <a:srgbClr val="FFFF00"/>
                </a:solidFill>
                <a:effectLst>
                  <a:outerShdw blurRad="50800" dist="76200" dir="2700000" rotWithShape="0">
                    <a:srgbClr val="000000"/>
                  </a:outerShdw>
                </a:effectLst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lang="en-US" sz="4500" dirty="0">
                <a:ln w="22225">
                  <a:solidFill>
                    <a:srgbClr val="000000"/>
                  </a:solidFill>
                </a:ln>
                <a:solidFill>
                  <a:srgbClr val="FBF8F8"/>
                </a:solidFill>
                <a:effectLst>
                  <a:outerShdw blurRad="63500" dist="76200" dir="2940000" rotWithShape="0">
                    <a:srgbClr val="000000">
                      <a:alpha val="50000"/>
                    </a:srgbClr>
                  </a:outerShdw>
                </a:effectLst>
                <a:latin typeface="Gill Sans Ultra Bold" panose="020B0A02020104020203" pitchFamily="34" charset="77"/>
                <a:cs typeface="Arial Black"/>
                <a:sym typeface="Arial Black"/>
              </a:rPr>
              <a:t>Jeremiah 29:11</a:t>
            </a:r>
          </a:p>
        </p:txBody>
      </p:sp>
    </p:spTree>
    <p:extLst>
      <p:ext uri="{BB962C8B-B14F-4D97-AF65-F5344CB8AC3E}">
        <p14:creationId xmlns:p14="http://schemas.microsoft.com/office/powerpoint/2010/main" val="265367540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042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80937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70796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18168</TotalTime>
  <Words>458</Words>
  <Application>Microsoft Macintosh PowerPoint</Application>
  <PresentationFormat>Widescreen</PresentationFormat>
  <Paragraphs>106</Paragraphs>
  <Slides>37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Calibri</vt:lpstr>
      <vt:lpstr>Calibri Light</vt:lpstr>
      <vt:lpstr>Gill Sans Ultra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Lacee Miller</cp:lastModifiedBy>
  <cp:revision>546</cp:revision>
  <cp:lastPrinted>2019-11-14T18:31:14Z</cp:lastPrinted>
  <dcterms:modified xsi:type="dcterms:W3CDTF">2025-07-09T20:13:25Z</dcterms:modified>
</cp:coreProperties>
</file>