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</p:sldMasterIdLst>
  <p:notesMasterIdLst>
    <p:notesMasterId r:id="rId59"/>
  </p:notesMasterIdLst>
  <p:sldIdLst>
    <p:sldId id="256" r:id="rId3"/>
    <p:sldId id="257" r:id="rId4"/>
    <p:sldId id="328" r:id="rId5"/>
    <p:sldId id="325" r:id="rId6"/>
    <p:sldId id="352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65" r:id="rId20"/>
    <p:sldId id="366" r:id="rId21"/>
    <p:sldId id="367" r:id="rId22"/>
    <p:sldId id="368" r:id="rId23"/>
    <p:sldId id="369" r:id="rId24"/>
    <p:sldId id="370" r:id="rId25"/>
    <p:sldId id="371" r:id="rId26"/>
    <p:sldId id="260" r:id="rId27"/>
    <p:sldId id="299" r:id="rId28"/>
    <p:sldId id="324" r:id="rId29"/>
    <p:sldId id="261" r:id="rId30"/>
    <p:sldId id="262" r:id="rId31"/>
    <p:sldId id="264" r:id="rId32"/>
    <p:sldId id="329" r:id="rId33"/>
    <p:sldId id="323" r:id="rId34"/>
    <p:sldId id="267" r:id="rId35"/>
    <p:sldId id="268" r:id="rId36"/>
    <p:sldId id="291" r:id="rId37"/>
    <p:sldId id="269" r:id="rId38"/>
    <p:sldId id="332" r:id="rId39"/>
    <p:sldId id="333" r:id="rId40"/>
    <p:sldId id="334" r:id="rId41"/>
    <p:sldId id="335" r:id="rId42"/>
    <p:sldId id="336" r:id="rId43"/>
    <p:sldId id="337" r:id="rId44"/>
    <p:sldId id="338" r:id="rId45"/>
    <p:sldId id="339" r:id="rId46"/>
    <p:sldId id="340" r:id="rId47"/>
    <p:sldId id="341" r:id="rId48"/>
    <p:sldId id="342" r:id="rId49"/>
    <p:sldId id="343" r:id="rId50"/>
    <p:sldId id="344" r:id="rId51"/>
    <p:sldId id="345" r:id="rId52"/>
    <p:sldId id="346" r:id="rId53"/>
    <p:sldId id="347" r:id="rId54"/>
    <p:sldId id="348" r:id="rId55"/>
    <p:sldId id="349" r:id="rId56"/>
    <p:sldId id="350" r:id="rId57"/>
    <p:sldId id="351" r:id="rId5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28E"/>
    <a:srgbClr val="C1F1F8"/>
    <a:srgbClr val="04A8A9"/>
    <a:srgbClr val="FFAF5B"/>
    <a:srgbClr val="074965"/>
    <a:srgbClr val="FBF8F8"/>
    <a:srgbClr val="052B3C"/>
    <a:srgbClr val="424241"/>
    <a:srgbClr val="EAE8AA"/>
    <a:srgbClr val="FF2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/>
    <p:restoredTop sz="94178"/>
  </p:normalViewPr>
  <p:slideViewPr>
    <p:cSldViewPr snapToGrid="0" snapToObjects="1">
      <p:cViewPr varScale="1">
        <p:scale>
          <a:sx n="78" d="100"/>
          <a:sy n="78" d="100"/>
        </p:scale>
        <p:origin x="192" y="1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155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998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425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05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937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489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610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772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789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823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51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9701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326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995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326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776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772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51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44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180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54FDB-3C23-E643-8508-174330989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8CA59-D49C-1A4D-9B29-8E99803BD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28E94-58C8-0143-9336-933EC3E1C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1167A-D18F-904A-9ADB-E4A76CA8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984D-E73D-074B-82CC-B95C1529D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28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DAEB3-EA54-D24B-95F8-E252EF751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D9431-8D51-5243-8EAB-DFC36B24E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950CF-F751-244C-AC06-D43448F67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7D72B-467E-7848-8576-14D21628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27A94-0992-924E-9074-29E305AE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74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48173-4F88-0045-8D8A-996CEA4A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0A55B8-0B44-3F43-AC98-E4CB89B94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32922-E9B4-EE48-BFE0-E6F5869C1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3D4D6-9194-784C-8B95-D8D459F9B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043FD-12CB-7149-8CE9-C503253B2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39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CD513-5FCE-7B4A-922C-35FC84DA2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50965-88DC-C242-A63A-0D5EF4A8A0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C25A61-1E14-964B-AE2A-13EC8D1EC7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B082C-67F8-224E-BA30-F006BDC4C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8040B-38D1-5B44-A848-164960176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29CC6-E44F-7C4A-AB33-AD8A1922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7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EF2D8-22CF-D942-8207-0CE174B4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78826-242E-3A47-852E-FA50D285D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56F04-F7E8-F440-8501-F969833FB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83D607-61AA-CE4C-8D9B-69E8EF512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831D06-9D60-D246-B968-570DE75819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E149A3-DA90-A643-A2D9-D7A976214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DEE40D-BECA-244D-B718-872E7AB84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4E1720-851C-B340-B952-F30A68EC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469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B52BC-A09D-4F45-B3B5-B38734521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0F8E4C-8323-5D4B-BA43-FC325D1CD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221DEF-C6D9-1A42-95E0-9956F6C16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884BC-B7D3-7843-A761-CD427F23C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39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590739-68FD-E249-9D2D-07C2E92FB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A29C21-9657-314F-9EFF-41A148B17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89B0E-E984-324F-94A7-375E4FFBD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32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EFA9F-2F91-0C46-AAF8-ED814A10D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5A70E-29C5-FB49-B796-FAE9BD6B2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CE463-179C-3E4E-8AE1-3C44D0F3B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0B887-6DD6-624E-A67B-E3F42D76F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87CFD-D3AF-6749-B3ED-5BDC7C92A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CBFFD5-77D3-1445-860A-A241C3D3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97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136C4-80D7-5E4B-B7FD-95F476E1A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9D600F-A6A5-A745-8705-2E32399608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CDC1C-2266-1D49-84F1-BB8E5A2D0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284D2-C2E9-1F45-B97C-62DB6CB5D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7B96B5-BEA4-1C40-AE65-1E18F69A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8D4E50-E0CD-3443-997F-3B685B5C8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23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64DB7-FAA2-B541-969D-94FA9AF30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BA56C0-C371-8F4B-B206-2427B0C3A4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64051-8753-8B42-8677-04FAEBAC8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E81AA-1377-5A40-99E5-F8AFB2A20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FC89B-1FB2-3449-B81A-A187B4497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80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F1712A-7F59-F942-8476-410363EFD9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E22C74-743C-DB4F-89D6-91CF07C92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0D524-3671-A04D-A119-00441B879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18360-8F0D-FF46-967D-7B30006BBCA1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8DFD7C-7BA7-A745-8DE3-E7F931487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80BE7-F7C8-D341-8D64-2A6FA15E6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3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65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04294"/>
            <a:ext cx="258620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56F7C4-98E1-2849-8B5D-DAD5B64F6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A72C1-EBC9-AE42-8FE1-9B167C4DB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CF46-7D81-D646-A7D4-0ABBAAB9E2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18360-8F0D-FF46-967D-7B30006BBCA1}" type="datetimeFigureOut">
              <a:rPr lang="en-US" smtClean="0"/>
              <a:t>7/9/25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BE0B9-10B5-A64B-8F01-8E99251D8D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877DD-38D5-674C-AFA5-534DD14DC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22B2C-B900-1840-A200-ED999085A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893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0A5741-FE1C-EB0F-415D-7F92A0EFD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544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DA795F-6E07-6F94-7E8E-67F13FB5D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509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0F7031-1490-90E0-A704-A57F5E977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88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118AE4-3D22-2E58-8A07-D9C3775D0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035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0E18C5-9429-D8A3-6868-F93BFB02F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486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38A9E5-8BF4-6706-D8FA-E823166EF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375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9A69CC-F2D3-71EF-5EAF-078ED5E97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366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73154E-C17F-D049-4262-56CD36027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430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74B7DE-74C2-BAD3-0AF7-03DDB4964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996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997FB6-09C0-AFF8-3F48-2F9F953DC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16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D53E66-8B88-E39C-CB75-7B6B9D28D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280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9E90D6-5450-9435-3ED1-20DBD59D1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727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19045D-362B-924F-D9D7-DBE05F05D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921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8663C0-4039-4B1D-3D46-4BBE79F7D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604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690138-1971-7D4D-0797-95C928744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9644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0937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70796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95074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59254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87685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ED5FC144-D417-343D-2B9E-78203B8D12F9}"/>
              </a:ext>
            </a:extLst>
          </p:cNvPr>
          <p:cNvSpPr txBox="1"/>
          <p:nvPr/>
        </p:nvSpPr>
        <p:spPr>
          <a:xfrm>
            <a:off x="1189874" y="2786844"/>
            <a:ext cx="11452388" cy="355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“God Will Trust Me!”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“I Will Jump In Time!”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“I Will Trust God’s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Timing And Not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Jump Ahead!”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1FB7BD80-EF30-0FBD-37B7-C6975366BEE4}"/>
              </a:ext>
            </a:extLst>
          </p:cNvPr>
          <p:cNvSpPr txBox="1"/>
          <p:nvPr/>
        </p:nvSpPr>
        <p:spPr>
          <a:xfrm>
            <a:off x="483863" y="816426"/>
            <a:ext cx="1148436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1. </a:t>
            </a:r>
            <a:r>
              <a:rPr kumimoji="0" lang="en-US" sz="4500" b="0" i="0" u="none" strike="noStrike" kern="0" cap="none" spc="0" normalizeH="0" baseline="0" noProof="0" dirty="0" err="1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Whatchagaddaknow</a:t>
            </a: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,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	today?</a:t>
            </a:r>
          </a:p>
        </p:txBody>
      </p:sp>
    </p:spTree>
    <p:extLst>
      <p:ext uri="{BB962C8B-B14F-4D97-AF65-F5344CB8AC3E}">
        <p14:creationId xmlns:p14="http://schemas.microsoft.com/office/powerpoint/2010/main" val="378957267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1971594" y="2989695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2341233" y="3774521"/>
            <a:ext cx="1071277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“I Will Trust God’s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Timing And Not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Jump Ahead!”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D69B0AA7-D39A-21C5-2A95-B864062C762D}"/>
              </a:ext>
            </a:extLst>
          </p:cNvPr>
          <p:cNvSpPr txBox="1"/>
          <p:nvPr/>
        </p:nvSpPr>
        <p:spPr>
          <a:xfrm>
            <a:off x="483863" y="816426"/>
            <a:ext cx="1148436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1. </a:t>
            </a:r>
            <a:r>
              <a:rPr kumimoji="0" lang="en-US" sz="4500" b="0" i="0" u="none" strike="noStrike" kern="0" cap="none" spc="0" normalizeH="0" baseline="0" noProof="0" dirty="0" err="1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Whatchagaddaknow</a:t>
            </a: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,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	today?</a:t>
            </a:r>
          </a:p>
        </p:txBody>
      </p:sp>
    </p:spTree>
    <p:extLst>
      <p:ext uri="{BB962C8B-B14F-4D97-AF65-F5344CB8AC3E}">
        <p14:creationId xmlns:p14="http://schemas.microsoft.com/office/powerpoint/2010/main" val="204178632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E99358C4-E07F-363C-3B2E-B3EBB277F7AD}"/>
              </a:ext>
            </a:extLst>
          </p:cNvPr>
          <p:cNvSpPr txBox="1"/>
          <p:nvPr/>
        </p:nvSpPr>
        <p:spPr>
          <a:xfrm>
            <a:off x="483863" y="816426"/>
            <a:ext cx="1148436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2. What did Moses see that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made him angry?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0B2B97DF-61E9-CBAE-5756-4A659369C227}"/>
              </a:ext>
            </a:extLst>
          </p:cNvPr>
          <p:cNvSpPr txBox="1"/>
          <p:nvPr/>
        </p:nvSpPr>
        <p:spPr>
          <a:xfrm>
            <a:off x="739612" y="2786844"/>
            <a:ext cx="10712776" cy="355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An Egyptian Soldier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Beating A Hebrew Slave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A Man Running Barefoot</a:t>
            </a:r>
            <a:endParaRPr lang="en-US" sz="4500" dirty="0">
              <a:ln w="22225">
                <a:solidFill>
                  <a:schemeClr val="tx1"/>
                </a:solidFill>
              </a:ln>
              <a:solidFill>
                <a:srgbClr val="FBF8F8"/>
              </a:solidFill>
              <a:effectLst>
                <a:outerShdw blurRad="50800" dist="76200" dir="5400000" rotWithShape="0">
                  <a:schemeClr val="tx1">
                    <a:alpha val="50000"/>
                  </a:schemeClr>
                </a:outerShdw>
              </a:effectLst>
              <a:latin typeface="Gill Sans Ultra Bold" panose="020B0A02020104020203" pitchFamily="34" charset="77"/>
              <a:sym typeface="Arial Black"/>
            </a:endParaRP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* Chickens Crossing The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	Road</a:t>
            </a:r>
          </a:p>
        </p:txBody>
      </p:sp>
    </p:spTree>
    <p:extLst>
      <p:ext uri="{BB962C8B-B14F-4D97-AF65-F5344CB8AC3E}">
        <p14:creationId xmlns:p14="http://schemas.microsoft.com/office/powerpoint/2010/main" val="405918117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426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1479224" y="3429000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2" y="816426"/>
            <a:ext cx="1150751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2. What did Moses see that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made him angry?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2248256" y="4213826"/>
            <a:ext cx="87547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An Egyptian Soldier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Beating A Hebrew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Slave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endParaRPr lang="en-US" sz="4500" dirty="0">
              <a:ln w="22225">
                <a:solidFill>
                  <a:schemeClr val="tx1"/>
                </a:solidFill>
              </a:ln>
              <a:solidFill>
                <a:srgbClr val="FBF8F8"/>
              </a:solidFill>
              <a:effectLst>
                <a:outerShdw blurRad="50800" dist="76200" dir="5400000" rotWithShape="0">
                  <a:schemeClr val="tx1">
                    <a:alpha val="50000"/>
                  </a:schemeClr>
                </a:outerShdw>
              </a:effectLst>
              <a:latin typeface="Gill Sans Ultra Bold" panose="020B0A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0494204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B5E3A54A-7A30-B6C0-FC87-F9A5C028A517}"/>
              </a:ext>
            </a:extLst>
          </p:cNvPr>
          <p:cNvSpPr txBox="1"/>
          <p:nvPr/>
        </p:nvSpPr>
        <p:spPr>
          <a:xfrm>
            <a:off x="483863" y="816426"/>
            <a:ext cx="11231887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3. What did Moses do to the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soldier?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C6570BF-00B0-FAEB-545E-4DFF918ACD29}"/>
              </a:ext>
            </a:extLst>
          </p:cNvPr>
          <p:cNvSpPr txBox="1"/>
          <p:nvPr/>
        </p:nvSpPr>
        <p:spPr>
          <a:xfrm>
            <a:off x="3211616" y="3429000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Yelled At Him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Killed Him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Hugged Him</a:t>
            </a:r>
          </a:p>
        </p:txBody>
      </p:sp>
    </p:spTree>
    <p:extLst>
      <p:ext uri="{BB962C8B-B14F-4D97-AF65-F5344CB8AC3E}">
        <p14:creationId xmlns:p14="http://schemas.microsoft.com/office/powerpoint/2010/main" val="4047384827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3098639" y="3429000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2" y="816426"/>
            <a:ext cx="11276015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3. What did Moses do to the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soldier?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4255461" y="4213826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Killed Him</a:t>
            </a:r>
          </a:p>
        </p:txBody>
      </p:sp>
    </p:spTree>
    <p:extLst>
      <p:ext uri="{BB962C8B-B14F-4D97-AF65-F5344CB8AC3E}">
        <p14:creationId xmlns:p14="http://schemas.microsoft.com/office/powerpoint/2010/main" val="3041334164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2E02CD1A-E21E-B07B-0639-B40B2921DDDC}"/>
              </a:ext>
            </a:extLst>
          </p:cNvPr>
          <p:cNvSpPr txBox="1"/>
          <p:nvPr/>
        </p:nvSpPr>
        <p:spPr>
          <a:xfrm>
            <a:off x="483863" y="816426"/>
            <a:ext cx="1116045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4. Did Pharaoh find out what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Moses did?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9171EBFE-2660-FD94-9CCC-DC5116B0CBE1}"/>
              </a:ext>
            </a:extLst>
          </p:cNvPr>
          <p:cNvSpPr txBox="1"/>
          <p:nvPr/>
        </p:nvSpPr>
        <p:spPr>
          <a:xfrm>
            <a:off x="5139364" y="3429000"/>
            <a:ext cx="10712776" cy="147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Yes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No</a:t>
            </a:r>
          </a:p>
        </p:txBody>
      </p:sp>
    </p:spTree>
    <p:extLst>
      <p:ext uri="{BB962C8B-B14F-4D97-AF65-F5344CB8AC3E}">
        <p14:creationId xmlns:p14="http://schemas.microsoft.com/office/powerpoint/2010/main" val="157444958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4502719" y="3779426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24274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4. Did Pharaoh find out what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Moses did?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5271751" y="4564252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50299962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B5E3A54A-7A30-B6C0-FC87-F9A5C028A517}"/>
              </a:ext>
            </a:extLst>
          </p:cNvPr>
          <p:cNvSpPr txBox="1"/>
          <p:nvPr/>
        </p:nvSpPr>
        <p:spPr>
          <a:xfrm>
            <a:off x="483863" y="816426"/>
            <a:ext cx="11231887" cy="78482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5. Where did Moses run?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B026B78-C07C-6397-EC69-F9F0CE3D7747}"/>
              </a:ext>
            </a:extLst>
          </p:cNvPr>
          <p:cNvSpPr txBox="1"/>
          <p:nvPr/>
        </p:nvSpPr>
        <p:spPr>
          <a:xfrm>
            <a:off x="3012201" y="3089031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Into The Desert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Into A Cave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To His House</a:t>
            </a:r>
          </a:p>
        </p:txBody>
      </p:sp>
    </p:spTree>
    <p:extLst>
      <p:ext uri="{BB962C8B-B14F-4D97-AF65-F5344CB8AC3E}">
        <p14:creationId xmlns:p14="http://schemas.microsoft.com/office/powerpoint/2010/main" val="3398368106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2551747" y="3158102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24274" cy="784826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5. Where did Moses run?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3638279" y="3942928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Into The Desert</a:t>
            </a:r>
          </a:p>
        </p:txBody>
      </p:sp>
    </p:spTree>
    <p:extLst>
      <p:ext uri="{BB962C8B-B14F-4D97-AF65-F5344CB8AC3E}">
        <p14:creationId xmlns:p14="http://schemas.microsoft.com/office/powerpoint/2010/main" val="82331922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EB2CB29B-A6BC-A104-24B8-79708B7945D0}"/>
              </a:ext>
            </a:extLst>
          </p:cNvPr>
          <p:cNvSpPr txBox="1"/>
          <p:nvPr/>
        </p:nvSpPr>
        <p:spPr>
          <a:xfrm>
            <a:off x="2785403" y="4000707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* Big Cost</a:t>
            </a:r>
            <a:endParaRPr lang="en-US" sz="4500" dirty="0">
              <a:ln w="22225">
                <a:solidFill>
                  <a:schemeClr val="tx1"/>
                </a:solidFill>
              </a:ln>
              <a:solidFill>
                <a:srgbClr val="FBF8F8"/>
              </a:solidFill>
              <a:effectLst>
                <a:outerShdw blurRad="50800" dist="76200" dir="5400000" rotWithShape="0">
                  <a:schemeClr val="tx1">
                    <a:alpha val="50000"/>
                  </a:schemeClr>
                </a:outerShdw>
              </a:effectLst>
              <a:latin typeface="Gill Sans Ultra Bold" panose="020B0A02020104020203" pitchFamily="34" charset="77"/>
            </a:endParaRP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* High Price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* Large Amount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2FD335-B324-7A98-BC51-BD43A27EBCDD}"/>
              </a:ext>
            </a:extLst>
          </p:cNvPr>
          <p:cNvSpPr txBox="1"/>
          <p:nvPr/>
        </p:nvSpPr>
        <p:spPr>
          <a:xfrm>
            <a:off x="483862" y="816426"/>
            <a:ext cx="11565383" cy="2862318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6. </a:t>
            </a: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According to our lesson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today, when I take things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into my own hands, “I Pay A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_______ ________.”</a:t>
            </a:r>
          </a:p>
        </p:txBody>
      </p:sp>
    </p:spTree>
    <p:extLst>
      <p:ext uri="{BB962C8B-B14F-4D97-AF65-F5344CB8AC3E}">
        <p14:creationId xmlns:p14="http://schemas.microsoft.com/office/powerpoint/2010/main" val="3670224321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3260271" y="4223447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4029303" y="5008273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  <a:sym typeface="Arial Black"/>
              </a:rPr>
              <a:t>High Price</a:t>
            </a:r>
            <a:endParaRPr lang="en-US" sz="4500" dirty="0">
              <a:ln w="22225">
                <a:solidFill>
                  <a:schemeClr val="tx1"/>
                </a:solidFill>
              </a:ln>
              <a:solidFill>
                <a:srgbClr val="FBF8F8"/>
              </a:solidFill>
              <a:effectLst>
                <a:outerShdw blurRad="50800" dist="76200" dir="5400000" rotWithShape="0">
                  <a:schemeClr val="tx1">
                    <a:alpha val="50000"/>
                  </a:schemeClr>
                </a:outerShdw>
              </a:effectLst>
              <a:latin typeface="Gill Sans Ultra Bold" panose="020B0A02020104020203" pitchFamily="34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EB9F59-D224-263B-D486-8790C594B657}"/>
              </a:ext>
            </a:extLst>
          </p:cNvPr>
          <p:cNvSpPr txBox="1"/>
          <p:nvPr/>
        </p:nvSpPr>
        <p:spPr>
          <a:xfrm>
            <a:off x="483862" y="816426"/>
            <a:ext cx="11565383" cy="2862318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6. </a:t>
            </a: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According to our lesson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today, when I take things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into my own hands, “I Pay A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_______ ________.”</a:t>
            </a:r>
          </a:p>
        </p:txBody>
      </p:sp>
    </p:spTree>
    <p:extLst>
      <p:ext uri="{BB962C8B-B14F-4D97-AF65-F5344CB8AC3E}">
        <p14:creationId xmlns:p14="http://schemas.microsoft.com/office/powerpoint/2010/main" val="1595936198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69658BE0-23C8-8A5B-A676-E53CC4004A55}"/>
              </a:ext>
            </a:extLst>
          </p:cNvPr>
          <p:cNvSpPr txBox="1"/>
          <p:nvPr/>
        </p:nvSpPr>
        <p:spPr>
          <a:xfrm>
            <a:off x="483863" y="816426"/>
            <a:ext cx="11289037" cy="2862318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7. </a:t>
            </a: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According to our lesson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today, when I take things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into my own hands, “I _______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Others.”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8E25197-1F4A-833A-F28A-4A30CE0B07EB}"/>
              </a:ext>
            </a:extLst>
          </p:cNvPr>
          <p:cNvSpPr txBox="1"/>
          <p:nvPr/>
        </p:nvSpPr>
        <p:spPr>
          <a:xfrm>
            <a:off x="4314555" y="3953816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Help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Honor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Hurt</a:t>
            </a:r>
          </a:p>
        </p:txBody>
      </p:sp>
    </p:spTree>
    <p:extLst>
      <p:ext uri="{BB962C8B-B14F-4D97-AF65-F5344CB8AC3E}">
        <p14:creationId xmlns:p14="http://schemas.microsoft.com/office/powerpoint/2010/main" val="318855011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1D9FEA-8D4B-618A-BFCF-A48FE6E96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098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4396674" y="4164831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24274" cy="2862318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7. </a:t>
            </a: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According to our lesson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today, when I take things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into my own hands, “I _______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Others.”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5165706" y="4949657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Hurt</a:t>
            </a:r>
          </a:p>
        </p:txBody>
      </p:sp>
    </p:spTree>
    <p:extLst>
      <p:ext uri="{BB962C8B-B14F-4D97-AF65-F5344CB8AC3E}">
        <p14:creationId xmlns:p14="http://schemas.microsoft.com/office/powerpoint/2010/main" val="267917696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69658BE0-23C8-8A5B-A676-E53CC4004A55}"/>
              </a:ext>
            </a:extLst>
          </p:cNvPr>
          <p:cNvSpPr txBox="1"/>
          <p:nvPr/>
        </p:nvSpPr>
        <p:spPr>
          <a:xfrm>
            <a:off x="483863" y="816426"/>
            <a:ext cx="11289037" cy="2862318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8. </a:t>
            </a: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According to our lesson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today, when I take things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into my own hands, “I Make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God’s _______ Take Longer.”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78E25197-1F4A-833A-F28A-4A30CE0B07EB}"/>
              </a:ext>
            </a:extLst>
          </p:cNvPr>
          <p:cNvSpPr txBox="1"/>
          <p:nvPr/>
        </p:nvSpPr>
        <p:spPr>
          <a:xfrm>
            <a:off x="4577281" y="4144107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Plan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Timing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Ideas</a:t>
            </a:r>
          </a:p>
        </p:txBody>
      </p:sp>
    </p:spTree>
    <p:extLst>
      <p:ext uri="{BB962C8B-B14F-4D97-AF65-F5344CB8AC3E}">
        <p14:creationId xmlns:p14="http://schemas.microsoft.com/office/powerpoint/2010/main" val="1554469120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4063512" y="4366847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56926" cy="2862318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8. </a:t>
            </a: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According to our lesson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today, when I take things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into my own hands, “I Make</a:t>
            </a:r>
          </a:p>
          <a:p>
            <a:pPr lvl="0"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	God’s _______ Take Longer.”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5156394" y="5151673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791206660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35609218-1264-C6A7-55B0-DABA50A400A4}"/>
              </a:ext>
            </a:extLst>
          </p:cNvPr>
          <p:cNvSpPr txBox="1"/>
          <p:nvPr/>
        </p:nvSpPr>
        <p:spPr>
          <a:xfrm>
            <a:off x="5081104" y="3590400"/>
            <a:ext cx="6632476" cy="147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Yes</a:t>
            </a:r>
          </a:p>
          <a:p>
            <a:pPr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* No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BFDFF-DFD7-33CC-6C24-0EE1888B1B88}"/>
              </a:ext>
            </a:extLst>
          </p:cNvPr>
          <p:cNvSpPr txBox="1"/>
          <p:nvPr/>
        </p:nvSpPr>
        <p:spPr>
          <a:xfrm>
            <a:off x="483863" y="816426"/>
            <a:ext cx="11229717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9. If I make a mistake, is God’s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plan for my life over?</a:t>
            </a:r>
          </a:p>
        </p:txBody>
      </p:sp>
    </p:spTree>
    <p:extLst>
      <p:ext uri="{BB962C8B-B14F-4D97-AF65-F5344CB8AC3E}">
        <p14:creationId xmlns:p14="http://schemas.microsoft.com/office/powerpoint/2010/main" val="3153068963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4426572" y="3603579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2" y="816426"/>
            <a:ext cx="11274383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9. If I make a mistake, is God’s</a:t>
            </a:r>
          </a:p>
          <a:p>
            <a:pPr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latin typeface="Gill Sans Ultra Bold" panose="020B0A02020104020203" pitchFamily="34" charset="77"/>
              </a:rPr>
              <a:t>	plan for my life over?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5195604" y="4388405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chemeClr val="tx1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chemeClr val="tx1">
                      <a:alpha val="50000"/>
                    </a:scheme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No</a:t>
            </a:r>
            <a:endParaRPr kumimoji="0" lang="en-US" sz="4500" b="0" i="0" u="none" strike="noStrike" kern="0" cap="none" spc="0" normalizeH="0" baseline="0" noProof="0" dirty="0">
              <a:ln w="22225">
                <a:solidFill>
                  <a:srgbClr val="000000"/>
                </a:solidFill>
              </a:ln>
              <a:solidFill>
                <a:srgbClr val="FBF8F8"/>
              </a:solidFill>
              <a:effectLst>
                <a:outerShdw blurRad="50800" dist="762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 Ultra Bold" panose="020B0A02020104020203" pitchFamily="34" charset="77"/>
              <a:cs typeface="Arial Black"/>
              <a:sym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54083365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23FF6845-12AE-ADFB-9DF4-9966C43445EA}"/>
              </a:ext>
            </a:extLst>
          </p:cNvPr>
          <p:cNvSpPr txBox="1"/>
          <p:nvPr/>
        </p:nvSpPr>
        <p:spPr>
          <a:xfrm>
            <a:off x="483863" y="816426"/>
            <a:ext cx="11217600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10. Where was our Power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	Verse found?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96EFAA8-32DA-E7C5-85D7-DDC547A7FFD8}"/>
              </a:ext>
            </a:extLst>
          </p:cNvPr>
          <p:cNvSpPr txBox="1"/>
          <p:nvPr/>
        </p:nvSpPr>
        <p:spPr>
          <a:xfrm>
            <a:off x="3098343" y="3429000"/>
            <a:ext cx="10712776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* Pharaoh 7:3</a:t>
            </a: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* Moses 3:37</a:t>
            </a: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* Psalm 37:7</a:t>
            </a:r>
          </a:p>
        </p:txBody>
      </p:sp>
    </p:spTree>
    <p:extLst>
      <p:ext uri="{BB962C8B-B14F-4D97-AF65-F5344CB8AC3E}">
        <p14:creationId xmlns:p14="http://schemas.microsoft.com/office/powerpoint/2010/main" val="3552276769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25DAA03-4B94-9FF9-67A6-B55E09CD4256}"/>
              </a:ext>
            </a:extLst>
          </p:cNvPr>
          <p:cNvSpPr txBox="1"/>
          <p:nvPr/>
        </p:nvSpPr>
        <p:spPr>
          <a:xfrm>
            <a:off x="3317616" y="3538037"/>
            <a:ext cx="10712776" cy="784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ANSWER: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368851-6FA7-0B3B-652D-FF4E1A2E6DB7}"/>
              </a:ext>
            </a:extLst>
          </p:cNvPr>
          <p:cNvSpPr txBox="1"/>
          <p:nvPr/>
        </p:nvSpPr>
        <p:spPr>
          <a:xfrm>
            <a:off x="483863" y="816426"/>
            <a:ext cx="11224274" cy="147732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10. Where was our Power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kumimoji="0" lang="en-US" sz="4500" b="0" i="0" u="none" strike="noStrike" kern="0" cap="none" spc="0" normalizeH="0" baseline="0" noProof="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50800" dist="762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 Ultra Bold" panose="020B0A02020104020203" pitchFamily="34" charset="77"/>
                <a:cs typeface="Arial Black"/>
                <a:sym typeface="Arial Black"/>
              </a:rPr>
              <a:t>	Verse found?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E3E1C4-92E4-25E7-3E0F-2224606E06A9}"/>
              </a:ext>
            </a:extLst>
          </p:cNvPr>
          <p:cNvSpPr/>
          <p:nvPr/>
        </p:nvSpPr>
        <p:spPr>
          <a:xfrm>
            <a:off x="4086648" y="4322863"/>
            <a:ext cx="875473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100000"/>
              <a:defRPr sz="4000">
                <a:solidFill>
                  <a:srgbClr val="FFFF00"/>
                </a:solidFill>
                <a:effectLst>
                  <a:outerShdw blurRad="50800" dist="76200" dir="2700000" rotWithShape="0">
                    <a:srgbClr val="000000"/>
                  </a:outerShdw>
                </a:effectLst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lang="en-US" sz="4500" dirty="0">
                <a:ln w="22225">
                  <a:solidFill>
                    <a:srgbClr val="000000"/>
                  </a:solidFill>
                </a:ln>
                <a:solidFill>
                  <a:srgbClr val="FBF8F8"/>
                </a:solidFill>
                <a:effectLst>
                  <a:outerShdw blurRad="63500" dist="76200" dir="2940000" rotWithShape="0">
                    <a:srgbClr val="000000">
                      <a:alpha val="50000"/>
                    </a:srgbClr>
                  </a:outerShdw>
                </a:effectLst>
                <a:latin typeface="Gill Sans Ultra Bold" panose="020B0A02020104020203" pitchFamily="34" charset="77"/>
                <a:cs typeface="Arial Black"/>
                <a:sym typeface="Arial Black"/>
              </a:rPr>
              <a:t>Psalm 37:7</a:t>
            </a:r>
          </a:p>
        </p:txBody>
      </p:sp>
    </p:spTree>
    <p:extLst>
      <p:ext uri="{BB962C8B-B14F-4D97-AF65-F5344CB8AC3E}">
        <p14:creationId xmlns:p14="http://schemas.microsoft.com/office/powerpoint/2010/main" val="265367540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9E8B16-8857-4FD7-92DD-3ECEE42E7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682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F42326-B730-F24D-C873-5857362CC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7054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55CB4-7767-C30B-E398-A405446B3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419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35F3BB-60C7-C500-35D0-9A948A692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871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18192</TotalTime>
  <Words>472</Words>
  <Application>Microsoft Macintosh PowerPoint</Application>
  <PresentationFormat>Widescreen</PresentationFormat>
  <Paragraphs>106</Paragraphs>
  <Slides>56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Calibri</vt:lpstr>
      <vt:lpstr>Calibri Light</vt:lpstr>
      <vt:lpstr>Gill Sans Ultra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Lacee Miller</cp:lastModifiedBy>
  <cp:revision>548</cp:revision>
  <cp:lastPrinted>2019-11-14T18:31:14Z</cp:lastPrinted>
  <dcterms:modified xsi:type="dcterms:W3CDTF">2025-07-09T20:12:52Z</dcterms:modified>
</cp:coreProperties>
</file>