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2"/>
  </p:sldMasterIdLst>
  <p:notesMasterIdLst>
    <p:notesMasterId r:id="rId39"/>
  </p:notesMasterIdLst>
  <p:sldIdLst>
    <p:sldId id="256" r:id="rId3"/>
    <p:sldId id="257" r:id="rId4"/>
    <p:sldId id="328" r:id="rId5"/>
    <p:sldId id="325" r:id="rId6"/>
    <p:sldId id="260" r:id="rId7"/>
    <p:sldId id="299" r:id="rId8"/>
    <p:sldId id="324" r:id="rId9"/>
    <p:sldId id="261" r:id="rId10"/>
    <p:sldId id="262" r:id="rId11"/>
    <p:sldId id="264" r:id="rId12"/>
    <p:sldId id="329" r:id="rId13"/>
    <p:sldId id="323" r:id="rId14"/>
    <p:sldId id="267" r:id="rId15"/>
    <p:sldId id="268" r:id="rId16"/>
    <p:sldId id="291" r:id="rId17"/>
    <p:sldId id="269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48" r:id="rId35"/>
    <p:sldId id="349" r:id="rId36"/>
    <p:sldId id="350" r:id="rId37"/>
    <p:sldId id="351" r:id="rId3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28E"/>
    <a:srgbClr val="C1F1F8"/>
    <a:srgbClr val="04A8A9"/>
    <a:srgbClr val="FFAF5B"/>
    <a:srgbClr val="074965"/>
    <a:srgbClr val="FBF8F8"/>
    <a:srgbClr val="052B3C"/>
    <a:srgbClr val="424241"/>
    <a:srgbClr val="EAE8AA"/>
    <a:srgbClr val="FF2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169"/>
  </p:normalViewPr>
  <p:slideViewPr>
    <p:cSldViewPr snapToGrid="0" snapToObjects="1">
      <p:cViewPr varScale="1">
        <p:scale>
          <a:sx n="61" d="100"/>
          <a:sy n="61" d="100"/>
        </p:scale>
        <p:origin x="248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55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98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25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705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937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489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10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72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789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23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1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70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26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26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7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7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55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44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8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4FDB-3C23-E643-8508-174330989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8CA59-D49C-1A4D-9B29-8E99803BD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28E94-58C8-0143-9336-933EC3E1C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1167A-D18F-904A-9ADB-E4A76CA8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984D-E73D-074B-82CC-B95C1529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2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AEB3-EA54-D24B-95F8-E252EF751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9431-8D51-5243-8EAB-DFC36B24E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950CF-F751-244C-AC06-D43448F6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7D72B-467E-7848-8576-14D216286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27A94-0992-924E-9074-29E305AE9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74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8173-4F88-0045-8D8A-996CEA4AE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A55B8-0B44-3F43-AC98-E4CB89B94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32922-E9B4-EE48-BFE0-E6F5869C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3D4D6-9194-784C-8B95-D8D459F9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43FD-12CB-7149-8CE9-C503253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3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D513-5FCE-7B4A-922C-35FC84DA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50965-88DC-C242-A63A-0D5EF4A8A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C25A61-1E14-964B-AE2A-13EC8D1EC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B082C-67F8-224E-BA30-F006BDC4C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8040B-38D1-5B44-A848-164960176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29CC6-E44F-7C4A-AB33-AD8A1922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87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EF2D8-22CF-D942-8207-0CE174B4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78826-242E-3A47-852E-FA50D285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56F04-F7E8-F440-8501-F969833FB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3D607-61AA-CE4C-8D9B-69E8EF512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831D06-9D60-D246-B968-570DE7581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E149A3-DA90-A643-A2D9-D7A976214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EE40D-BECA-244D-B718-872E7AB8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4E1720-851C-B340-B952-F30A68EC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69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B52BC-A09D-4F45-B3B5-B3873452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0F8E4C-8323-5D4B-BA43-FC325D1C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21DEF-C6D9-1A42-95E0-9956F6C1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884BC-B7D3-7843-A761-CD427F23C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39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590739-68FD-E249-9D2D-07C2E92FB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9C21-9657-314F-9EFF-41A148B1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89B0E-E984-324F-94A7-375E4FFB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232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FA9F-2F91-0C46-AAF8-ED814A10D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5A70E-29C5-FB49-B796-FAE9BD6B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CE463-179C-3E4E-8AE1-3C44D0F3B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0B887-6DD6-624E-A67B-E3F42D76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87CFD-D3AF-6749-B3ED-5BDC7C92A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CBFFD5-77D3-1445-860A-A241C3D3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97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136C4-80D7-5E4B-B7FD-95F476E1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9D600F-A6A5-A745-8705-2E3239960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CDC1C-2266-1D49-84F1-BB8E5A2D0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284D2-C2E9-1F45-B97C-62DB6CB5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B96B5-BEA4-1C40-AE65-1E18F69A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D4E50-E0CD-3443-997F-3B685B5C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23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4DB7-FAA2-B541-969D-94FA9AF3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A56C0-C371-8F4B-B206-2427B0C3A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64051-8753-8B42-8677-04FAEBAC8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E81AA-1377-5A40-99E5-F8AFB2A2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FC89B-1FB2-3449-B81A-A187B449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8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F1712A-7F59-F942-8476-410363EFD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22C74-743C-DB4F-89D6-91CF07C92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0D524-3671-A04D-A119-00441B879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DFD7C-7BA7-A745-8DE3-E7F93148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80BE7-F7C8-D341-8D64-2A6FA15E6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3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6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04294"/>
            <a:ext cx="258620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6F7C4-98E1-2849-8B5D-DAD5B64F6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A72C1-EBC9-AE42-8FE1-9B167C4DB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CF46-7D81-D646-A7D4-0ABBAAB9E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18360-8F0D-FF46-967D-7B30006BBCA1}" type="datetimeFigureOut">
              <a:rPr lang="en-US" smtClean="0"/>
              <a:t>7/10/25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E0B9-10B5-A64B-8F01-8E99251D8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877DD-38D5-674C-AFA5-534DD14DC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95074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59254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87685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ED5FC144-D417-343D-2B9E-78203B8D12F9}"/>
              </a:ext>
            </a:extLst>
          </p:cNvPr>
          <p:cNvSpPr txBox="1"/>
          <p:nvPr/>
        </p:nvSpPr>
        <p:spPr>
          <a:xfrm>
            <a:off x="1189874" y="2786844"/>
            <a:ext cx="11452388" cy="286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“God Will Never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Forget Me!”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“I Forget Stuff!”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“God Never Forgets!”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1FB7BD80-EF30-0FBD-37B7-C6975366BEE4}"/>
              </a:ext>
            </a:extLst>
          </p:cNvPr>
          <p:cNvSpPr txBox="1"/>
          <p:nvPr/>
        </p:nvSpPr>
        <p:spPr>
          <a:xfrm>
            <a:off x="483863" y="816426"/>
            <a:ext cx="1148436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1. </a:t>
            </a:r>
            <a:r>
              <a:rPr kumimoji="0" lang="en-US" sz="4500" b="0" i="0" u="none" strike="noStrike" kern="0" cap="none" spc="0" normalizeH="0" baseline="0" noProof="0" dirty="0" err="1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Whatchagaddaknow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today?</a:t>
            </a:r>
          </a:p>
        </p:txBody>
      </p:sp>
    </p:spTree>
    <p:extLst>
      <p:ext uri="{BB962C8B-B14F-4D97-AF65-F5344CB8AC3E}">
        <p14:creationId xmlns:p14="http://schemas.microsoft.com/office/powerpoint/2010/main" val="378957267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2636613" y="332220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3006252" y="4107030"/>
            <a:ext cx="10712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“God Will Never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Forget Me!”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69B0AA7-D39A-21C5-2A95-B864062C762D}"/>
              </a:ext>
            </a:extLst>
          </p:cNvPr>
          <p:cNvSpPr txBox="1"/>
          <p:nvPr/>
        </p:nvSpPr>
        <p:spPr>
          <a:xfrm>
            <a:off x="483863" y="816426"/>
            <a:ext cx="1148436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1. </a:t>
            </a:r>
            <a:r>
              <a:rPr kumimoji="0" lang="en-US" sz="4500" b="0" i="0" u="none" strike="noStrike" kern="0" cap="none" spc="0" normalizeH="0" baseline="0" noProof="0" dirty="0" err="1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Whatchagaddaknow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today?</a:t>
            </a:r>
          </a:p>
        </p:txBody>
      </p:sp>
    </p:spTree>
    <p:extLst>
      <p:ext uri="{BB962C8B-B14F-4D97-AF65-F5344CB8AC3E}">
        <p14:creationId xmlns:p14="http://schemas.microsoft.com/office/powerpoint/2010/main" val="204178632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99358C4-E07F-363C-3B2E-B3EBB277F7AD}"/>
              </a:ext>
            </a:extLst>
          </p:cNvPr>
          <p:cNvSpPr txBox="1"/>
          <p:nvPr/>
        </p:nvSpPr>
        <p:spPr>
          <a:xfrm>
            <a:off x="483863" y="816426"/>
            <a:ext cx="1148436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2. What did Moses see while he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was watching his flocks?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B2B97DF-61E9-CBAE-5756-4A659369C227}"/>
              </a:ext>
            </a:extLst>
          </p:cNvPr>
          <p:cNvSpPr txBox="1"/>
          <p:nvPr/>
        </p:nvSpPr>
        <p:spPr>
          <a:xfrm>
            <a:off x="2817794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A Giant Bear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A Burning Bush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  <a:sym typeface="Arial Black"/>
            </a:endParaRP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A Fiery Furnace</a:t>
            </a:r>
          </a:p>
        </p:txBody>
      </p:sp>
    </p:spTree>
    <p:extLst>
      <p:ext uri="{BB962C8B-B14F-4D97-AF65-F5344CB8AC3E}">
        <p14:creationId xmlns:p14="http://schemas.microsoft.com/office/powerpoint/2010/main" val="405918117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2467608" y="3429000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50751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2. What did Moses see while he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was watching his flocks?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3236640" y="4213826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A Burning Bush</a:t>
            </a:r>
          </a:p>
        </p:txBody>
      </p:sp>
    </p:spTree>
    <p:extLst>
      <p:ext uri="{BB962C8B-B14F-4D97-AF65-F5344CB8AC3E}">
        <p14:creationId xmlns:p14="http://schemas.microsoft.com/office/powerpoint/2010/main" val="90494204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B5E3A54A-7A30-B6C0-FC87-F9A5C028A517}"/>
              </a:ext>
            </a:extLst>
          </p:cNvPr>
          <p:cNvSpPr txBox="1"/>
          <p:nvPr/>
        </p:nvSpPr>
        <p:spPr>
          <a:xfrm>
            <a:off x="483863" y="816426"/>
            <a:ext cx="11231887" cy="78482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3. Who spoke out of the bush?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C6570BF-00B0-FAEB-545E-4DFF918ACD29}"/>
              </a:ext>
            </a:extLst>
          </p:cNvPr>
          <p:cNvSpPr txBox="1"/>
          <p:nvPr/>
        </p:nvSpPr>
        <p:spPr>
          <a:xfrm>
            <a:off x="4139870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Moses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God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Pharaoh</a:t>
            </a:r>
          </a:p>
        </p:txBody>
      </p:sp>
    </p:spTree>
    <p:extLst>
      <p:ext uri="{BB962C8B-B14F-4D97-AF65-F5344CB8AC3E}">
        <p14:creationId xmlns:p14="http://schemas.microsoft.com/office/powerpoint/2010/main" val="404738482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137729" y="3429000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276015" cy="784826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3. Who spoke out of the bush?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294551" y="4213826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304133416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2E02CD1A-E21E-B07B-0639-B40B2921DDDC}"/>
              </a:ext>
            </a:extLst>
          </p:cNvPr>
          <p:cNvSpPr txBox="1"/>
          <p:nvPr/>
        </p:nvSpPr>
        <p:spPr>
          <a:xfrm>
            <a:off x="483863" y="816426"/>
            <a:ext cx="1116045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4. Why did God tell Moses to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take off his shoes?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9171EBFE-2660-FD94-9CCC-DC5116B0CBE1}"/>
              </a:ext>
            </a:extLst>
          </p:cNvPr>
          <p:cNvSpPr txBox="1"/>
          <p:nvPr/>
        </p:nvSpPr>
        <p:spPr>
          <a:xfrm>
            <a:off x="1479224" y="3110345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His Shoes Were Dirty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He Was Sinking In Sand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He Was On Holy Ground</a:t>
            </a:r>
          </a:p>
        </p:txBody>
      </p:sp>
    </p:spTree>
    <p:extLst>
      <p:ext uri="{BB962C8B-B14F-4D97-AF65-F5344CB8AC3E}">
        <p14:creationId xmlns:p14="http://schemas.microsoft.com/office/powerpoint/2010/main" val="157444958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995361" y="3220756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4. Why did God tell Moses to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take off his shoes?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1764393" y="4005582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He Was On Holy Ground</a:t>
            </a:r>
          </a:p>
        </p:txBody>
      </p:sp>
    </p:spTree>
    <p:extLst>
      <p:ext uri="{BB962C8B-B14F-4D97-AF65-F5344CB8AC3E}">
        <p14:creationId xmlns:p14="http://schemas.microsoft.com/office/powerpoint/2010/main" val="25029996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B5E3A54A-7A30-B6C0-FC87-F9A5C028A517}"/>
              </a:ext>
            </a:extLst>
          </p:cNvPr>
          <p:cNvSpPr txBox="1"/>
          <p:nvPr/>
        </p:nvSpPr>
        <p:spPr>
          <a:xfrm>
            <a:off x="483863" y="816426"/>
            <a:ext cx="11231887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5. Did the bush burn up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completely?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DB026B78-C07C-6397-EC69-F9F0CE3D7747}"/>
              </a:ext>
            </a:extLst>
          </p:cNvPr>
          <p:cNvSpPr txBox="1"/>
          <p:nvPr/>
        </p:nvSpPr>
        <p:spPr>
          <a:xfrm>
            <a:off x="4951837" y="3429000"/>
            <a:ext cx="10712776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Yes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No</a:t>
            </a:r>
          </a:p>
        </p:txBody>
      </p:sp>
    </p:spTree>
    <p:extLst>
      <p:ext uri="{BB962C8B-B14F-4D97-AF65-F5344CB8AC3E}">
        <p14:creationId xmlns:p14="http://schemas.microsoft.com/office/powerpoint/2010/main" val="339836810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380547" y="3429000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5. Did the bush burn up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completely?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467079" y="4213826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82331922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EB2CB29B-A6BC-A104-24B8-79708B7945D0}"/>
              </a:ext>
            </a:extLst>
          </p:cNvPr>
          <p:cNvSpPr txBox="1"/>
          <p:nvPr/>
        </p:nvSpPr>
        <p:spPr>
          <a:xfrm>
            <a:off x="4655766" y="3871753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Where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</a:endParaRP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Who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What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2FD335-B324-7A98-BC51-BD43A27EBCDD}"/>
              </a:ext>
            </a:extLst>
          </p:cNvPr>
          <p:cNvSpPr txBox="1"/>
          <p:nvPr/>
        </p:nvSpPr>
        <p:spPr>
          <a:xfrm>
            <a:off x="483862" y="816426"/>
            <a:ext cx="11565383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6. 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Knows Right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_________ I Am.”</a:t>
            </a:r>
          </a:p>
        </p:txBody>
      </p:sp>
    </p:spTree>
    <p:extLst>
      <p:ext uri="{BB962C8B-B14F-4D97-AF65-F5344CB8AC3E}">
        <p14:creationId xmlns:p14="http://schemas.microsoft.com/office/powerpoint/2010/main" val="367022432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133107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902139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Where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9F59-D224-263B-D486-8790C594B657}"/>
              </a:ext>
            </a:extLst>
          </p:cNvPr>
          <p:cNvSpPr txBox="1"/>
          <p:nvPr/>
        </p:nvSpPr>
        <p:spPr>
          <a:xfrm>
            <a:off x="483862" y="816426"/>
            <a:ext cx="11565383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6. 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Knows Right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_________ I Am.”	</a:t>
            </a:r>
          </a:p>
        </p:txBody>
      </p:sp>
    </p:spTree>
    <p:extLst>
      <p:ext uri="{BB962C8B-B14F-4D97-AF65-F5344CB8AC3E}">
        <p14:creationId xmlns:p14="http://schemas.microsoft.com/office/powerpoint/2010/main" val="159593619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9658BE0-23C8-8A5B-A676-E53CC4004A55}"/>
              </a:ext>
            </a:extLst>
          </p:cNvPr>
          <p:cNvSpPr txBox="1"/>
          <p:nvPr/>
        </p:nvSpPr>
        <p:spPr>
          <a:xfrm>
            <a:off x="483863" y="816426"/>
            <a:ext cx="11289037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7. 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Can _________ Me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Anywhere.”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8E25197-1F4A-833A-F28A-4A30CE0B07EB}"/>
              </a:ext>
            </a:extLst>
          </p:cNvPr>
          <p:cNvSpPr txBox="1"/>
          <p:nvPr/>
        </p:nvSpPr>
        <p:spPr>
          <a:xfrm>
            <a:off x="4619355" y="3871753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Find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Help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Meet</a:t>
            </a:r>
          </a:p>
        </p:txBody>
      </p:sp>
    </p:spTree>
    <p:extLst>
      <p:ext uri="{BB962C8B-B14F-4D97-AF65-F5344CB8AC3E}">
        <p14:creationId xmlns:p14="http://schemas.microsoft.com/office/powerpoint/2010/main" val="318855011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396674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7. 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Can _________ Me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Anywhere.”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165706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Meet</a:t>
            </a:r>
          </a:p>
        </p:txBody>
      </p:sp>
    </p:spTree>
    <p:extLst>
      <p:ext uri="{BB962C8B-B14F-4D97-AF65-F5344CB8AC3E}">
        <p14:creationId xmlns:p14="http://schemas.microsoft.com/office/powerpoint/2010/main" val="2679176969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9658BE0-23C8-8A5B-A676-E53CC4004A55}"/>
              </a:ext>
            </a:extLst>
          </p:cNvPr>
          <p:cNvSpPr txBox="1"/>
          <p:nvPr/>
        </p:nvSpPr>
        <p:spPr>
          <a:xfrm>
            <a:off x="483863" y="816426"/>
            <a:ext cx="11289037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8. 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STILL Has A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________ For Me.”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8E25197-1F4A-833A-F28A-4A30CE0B07EB}"/>
              </a:ext>
            </a:extLst>
          </p:cNvPr>
          <p:cNvSpPr txBox="1"/>
          <p:nvPr/>
        </p:nvSpPr>
        <p:spPr>
          <a:xfrm>
            <a:off x="4549572" y="3871753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Way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Plan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Job</a:t>
            </a:r>
          </a:p>
        </p:txBody>
      </p:sp>
    </p:spTree>
    <p:extLst>
      <p:ext uri="{BB962C8B-B14F-4D97-AF65-F5344CB8AC3E}">
        <p14:creationId xmlns:p14="http://schemas.microsoft.com/office/powerpoint/2010/main" val="155446912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146639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56926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8. 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STILL Has A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________ For Me.”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239521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79120666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35609218-1264-C6A7-55B0-DABA50A400A4}"/>
              </a:ext>
            </a:extLst>
          </p:cNvPr>
          <p:cNvSpPr txBox="1"/>
          <p:nvPr/>
        </p:nvSpPr>
        <p:spPr>
          <a:xfrm>
            <a:off x="5081104" y="3590400"/>
            <a:ext cx="6632476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Yes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No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BFDFF-DFD7-33CC-6C24-0EE1888B1B88}"/>
              </a:ext>
            </a:extLst>
          </p:cNvPr>
          <p:cNvSpPr txBox="1"/>
          <p:nvPr/>
        </p:nvSpPr>
        <p:spPr>
          <a:xfrm>
            <a:off x="483863" y="816426"/>
            <a:ext cx="11229717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9. Did God forget about His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suffering people in Egypt?</a:t>
            </a:r>
          </a:p>
        </p:txBody>
      </p:sp>
    </p:spTree>
    <p:extLst>
      <p:ext uri="{BB962C8B-B14F-4D97-AF65-F5344CB8AC3E}">
        <p14:creationId xmlns:p14="http://schemas.microsoft.com/office/powerpoint/2010/main" val="3153068963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426572" y="3603579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274383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9. Did God forget about His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suffering people in Egypt?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195604" y="4388405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No</a:t>
            </a:r>
            <a:endParaRPr kumimoji="0" lang="en-US" sz="4500" b="0" i="0" u="none" strike="noStrike" kern="0" cap="none" spc="0" normalizeH="0" baseline="0" noProof="0" dirty="0">
              <a:ln w="22225">
                <a:solidFill>
                  <a:srgbClr val="000000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 Ultra Bold" panose="020B0A02020104020203" pitchFamily="34" charset="77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4083365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3FF6845-12AE-ADFB-9DF4-9966C43445EA}"/>
              </a:ext>
            </a:extLst>
          </p:cNvPr>
          <p:cNvSpPr txBox="1"/>
          <p:nvPr/>
        </p:nvSpPr>
        <p:spPr>
          <a:xfrm>
            <a:off x="483863" y="816426"/>
            <a:ext cx="1121760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10. Where was our Power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Verse found?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96EFAA8-32DA-E7C5-85D7-DDC547A7FFD8}"/>
              </a:ext>
            </a:extLst>
          </p:cNvPr>
          <p:cNvSpPr txBox="1"/>
          <p:nvPr/>
        </p:nvSpPr>
        <p:spPr>
          <a:xfrm>
            <a:off x="3098343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* Hebrews 13:5</a:t>
            </a:r>
          </a:p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* Habakkuk 5:3</a:t>
            </a:r>
          </a:p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* Harmony 3:1</a:t>
            </a:r>
          </a:p>
        </p:txBody>
      </p:sp>
    </p:spTree>
    <p:extLst>
      <p:ext uri="{BB962C8B-B14F-4D97-AF65-F5344CB8AC3E}">
        <p14:creationId xmlns:p14="http://schemas.microsoft.com/office/powerpoint/2010/main" val="3552276769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2943544" y="3429000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10. Where was our Power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Verse found?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3712576" y="4213826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Hebrews 13:5</a:t>
            </a:r>
          </a:p>
        </p:txBody>
      </p:sp>
    </p:spTree>
    <p:extLst>
      <p:ext uri="{BB962C8B-B14F-4D97-AF65-F5344CB8AC3E}">
        <p14:creationId xmlns:p14="http://schemas.microsoft.com/office/powerpoint/2010/main" val="265367540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04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093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7079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18212</TotalTime>
  <Words>398</Words>
  <Application>Microsoft Macintosh PowerPoint</Application>
  <PresentationFormat>Widescreen</PresentationFormat>
  <Paragraphs>94</Paragraphs>
  <Slides>36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Gill Sans Ultra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Shirley, Lacee (Student)</cp:lastModifiedBy>
  <cp:revision>550</cp:revision>
  <cp:lastPrinted>2019-11-14T18:31:14Z</cp:lastPrinted>
  <dcterms:modified xsi:type="dcterms:W3CDTF">2025-07-10T18:05:03Z</dcterms:modified>
</cp:coreProperties>
</file>